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CEC1F-3BEC-4D82-A0C6-3B7DE3A59B91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6C52A-081C-4577-9D6D-FEBFAD654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09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9644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28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115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60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596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485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35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25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70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00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64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E9D46E-DAAB-4B0B-A93A-5ADC4602C467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912A93E-4BEC-4FA9-87DC-B33BEA9D5DA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93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mailto:chessholiday@yandex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fif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050" y="2633132"/>
            <a:ext cx="10055629" cy="1691979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«Камышин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OPEN 202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6»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Летние учебно-тренировочные сборы по шахматам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пакет «СПЛАВ»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30 июня - 14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июля 2026г.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174" y="329354"/>
            <a:ext cx="2659379" cy="265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Дополнительная программа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" r="22224"/>
          <a:stretch/>
        </p:blipFill>
        <p:spPr>
          <a:xfrm>
            <a:off x="482137" y="1988069"/>
            <a:ext cx="2934394" cy="2322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80623" y="4422370"/>
            <a:ext cx="31702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Играем в мафию, монополию,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 другие самые разные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настольные игры.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7" t="39030" r="24931" b="14909"/>
          <a:stretch/>
        </p:blipFill>
        <p:spPr>
          <a:xfrm>
            <a:off x="3566158" y="3707784"/>
            <a:ext cx="4646815" cy="2352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633578" y="3287225"/>
            <a:ext cx="4579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Отрываемся на дискотеках и поем в караоке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648" y="1988069"/>
            <a:ext cx="2969964" cy="2967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9152312" y="5021756"/>
            <a:ext cx="2137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Участвуем в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квестах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34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Дополнительная программа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751" y="1845733"/>
            <a:ext cx="11872058" cy="4222557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>         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 еще у нас есть внутренняя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  валюта сборов – «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Холидэйчики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70" y="2721216"/>
            <a:ext cx="4370416" cy="18938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751" y="4840123"/>
            <a:ext cx="50730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Их можно заработать за любую активность,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креативность, успешное выступление в турнирах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спортивных состязаниях, творческих конкурсах.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6" b="10425"/>
          <a:stretch/>
        </p:blipFill>
        <p:spPr>
          <a:xfrm>
            <a:off x="6003321" y="1906348"/>
            <a:ext cx="3102146" cy="38571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360132" y="2860737"/>
            <a:ext cx="265867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 потом потратить их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 нашем сувенирном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магазине, приобрести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себе крутой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мерч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или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шоколадок с газировкой.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Кому что нравится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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1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Программа для родителей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263" y="1845733"/>
            <a:ext cx="11629504" cy="4405437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Родители и сопровождающие  могут принимать участия практически во всех 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мероприятиях сборов. Даже сыграть в турнире, прочувствовать на своей шкуре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напряжение шахматной борьбы и улучшить свои навыки на теоретических 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занятиях. 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6364" r="-2794" b="13333"/>
          <a:stretch/>
        </p:blipFill>
        <p:spPr>
          <a:xfrm>
            <a:off x="8274726" y="2614292"/>
            <a:ext cx="3496096" cy="31880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" t="16607" r="4611" b="24727"/>
          <a:stretch/>
        </p:blipFill>
        <p:spPr>
          <a:xfrm>
            <a:off x="1379912" y="3112813"/>
            <a:ext cx="5707857" cy="2506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5963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Программа для родителей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" t="24490" r="7220" b="12454"/>
          <a:stretch/>
        </p:blipFill>
        <p:spPr>
          <a:xfrm>
            <a:off x="432262" y="1877892"/>
            <a:ext cx="4879570" cy="1955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6" r="10755"/>
          <a:stretch/>
        </p:blipFill>
        <p:spPr>
          <a:xfrm>
            <a:off x="7606458" y="2169623"/>
            <a:ext cx="4135203" cy="2527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t="29091" r="9591" b="22061"/>
          <a:stretch/>
        </p:blipFill>
        <p:spPr>
          <a:xfrm>
            <a:off x="1692861" y="4189445"/>
            <a:ext cx="5586152" cy="2055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459994" y="2093405"/>
            <a:ext cx="22046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Пока у детей утренняя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зарядка, у родителей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йога на песочном пляже.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01" y="4459279"/>
            <a:ext cx="1679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Днем можно 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сразиться 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 детьми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 футбол.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98081" y="4696691"/>
            <a:ext cx="4588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 вечером поучаствовать в развлекательной программе, танцевальных и музыкальных конкурсах. Мы очень рады, когда родители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 одной волне с детьми и всячески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это поддерживаем!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17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Bahnschrift Condensed" panose="020B0502040204020203" pitchFamily="34" charset="0"/>
              </a:rPr>
              <a:t>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Стоимость шахматного лагеря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7731" y="5170719"/>
            <a:ext cx="8886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</a:b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e-mail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chessholiday@yandex.ru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   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          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телефон: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+79267634440</a:t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43" y="1826740"/>
            <a:ext cx="7628281" cy="3574090"/>
          </a:xfrm>
        </p:spPr>
      </p:pic>
    </p:spTree>
    <p:extLst>
      <p:ext uri="{BB962C8B-B14F-4D97-AF65-F5344CB8AC3E}">
        <p14:creationId xmlns:p14="http://schemas.microsoft.com/office/powerpoint/2010/main" val="251953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25989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30 июня –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день отъезда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471" y="-372004"/>
            <a:ext cx="3336689" cy="2522537"/>
          </a:xfrm>
        </p:spPr>
      </p:pic>
      <p:sp>
        <p:nvSpPr>
          <p:cNvPr id="5" name="Прямоугольник 4"/>
          <p:cNvSpPr/>
          <p:nvPr/>
        </p:nvSpPr>
        <p:spPr>
          <a:xfrm>
            <a:off x="565265" y="1902181"/>
            <a:ext cx="29530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Участники программы «СПЛАВ» - это дети с сопровождающими. </a:t>
            </a:r>
            <a:b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Без сопровождения пакет доступен для детей 14 лет и старше. </a:t>
            </a:r>
            <a:endParaRPr 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188" y="1976779"/>
            <a:ext cx="3692880" cy="2769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3701157" y="4804629"/>
            <a:ext cx="433093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Основное отличие от пакета «Экскурсии» в том, что участники отправляются </a:t>
            </a: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в Камышин прямым поездом №379 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из </a:t>
            </a: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Москвы в 14:15 с Павелецкого вокзала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b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Идеально подходит для тех, кто не раз уже был в Камышине и посмотрел все достопримечательности </a:t>
            </a:r>
          </a:p>
          <a:p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г. Волгограда.</a:t>
            </a:r>
            <a:b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54" y="3165472"/>
            <a:ext cx="2628977" cy="26289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873" y="2322495"/>
            <a:ext cx="3575336" cy="35495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039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1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июля – приезд в Камышин. Поход. День-1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249381" y="1845734"/>
            <a:ext cx="11621193" cy="4314460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               </a:t>
            </a:r>
            <a:b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               Прибываем 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</a:rPr>
              <a:t>в Камышин</a:t>
            </a:r>
            <a:br>
              <a:rPr lang="ru-RU" sz="18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               в 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</a:rPr>
              <a:t>11:15. Оставляем вещи </a:t>
            </a:r>
            <a:br>
              <a:rPr lang="ru-RU" sz="18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               в 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</a:rPr>
              <a:t>отеле. Обедаем и готовимся </a:t>
            </a:r>
            <a:br>
              <a:rPr lang="ru-RU" sz="18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               к 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</a:rPr>
              <a:t>отправлению в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поход.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dirty="0">
                <a:latin typeface="Bahnschrift Condensed" panose="020B0502040204020203" pitchFamily="34" charset="0"/>
              </a:rPr>
              <a:t> </a:t>
            </a:r>
            <a:br>
              <a:rPr lang="ru-RU" dirty="0">
                <a:latin typeface="Bahnschrift Condensed" panose="020B0502040204020203" pitchFamily="34" charset="0"/>
              </a:rPr>
            </a:br>
            <a:endParaRPr lang="ru-RU" dirty="0">
              <a:latin typeface="Bahnschrift Condensed" panose="020B0502040204020203" pitchFamily="34" charset="0"/>
            </a:endParaRPr>
          </a:p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" t="8262" r="4635" b="7293"/>
          <a:stretch/>
        </p:blipFill>
        <p:spPr>
          <a:xfrm>
            <a:off x="249382" y="3488082"/>
            <a:ext cx="3806985" cy="2003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499" y="1845734"/>
            <a:ext cx="3119710" cy="3117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4605921" y="5071381"/>
            <a:ext cx="3119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    Около 12:00 выезжаем до Мельзавода, реки</a:t>
            </a:r>
            <a:r>
              <a:rPr lang="ru-RU" sz="1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Медведица.</a:t>
            </a:r>
            <a:endParaRPr lang="ru-RU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408" y="2593570"/>
            <a:ext cx="3591099" cy="2693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7971907" y="5296066"/>
            <a:ext cx="43198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15:00 прибываем на место готовимся к сплаву</a:t>
            </a:r>
            <a:b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16:00 – выходим на воду</a:t>
            </a:r>
            <a:b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18:00-19:00 – ставим лагерь</a:t>
            </a:r>
            <a:endParaRPr 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74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76437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июля – «Сплав» День - 2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694" y="1537855"/>
            <a:ext cx="11737571" cy="4838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Bahnschrift Condensed" panose="020B0502040204020203" pitchFamily="34" charset="0"/>
              </a:rPr>
              <a:t> </a:t>
            </a:r>
            <a:r>
              <a:rPr lang="ru-RU" dirty="0" smtClean="0">
                <a:latin typeface="Bahnschrift Condensed" panose="020B0502040204020203" pitchFamily="34" charset="0"/>
              </a:rPr>
              <a:t/>
            </a:r>
            <a:br>
              <a:rPr lang="ru-RU" dirty="0" smtClean="0">
                <a:latin typeface="Bahnschrift Condensed" panose="020B0502040204020203" pitchFamily="34" charset="0"/>
              </a:rPr>
            </a:br>
            <a:r>
              <a:rPr lang="ru-RU" dirty="0" smtClean="0">
                <a:latin typeface="Bahnschrift Condensed" panose="020B0502040204020203" pitchFamily="34" charset="0"/>
              </a:rPr>
              <a:t>                        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Распорядок дня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                         07.00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Подъем </a:t>
            </a:r>
          </a:p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                       09.30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выход на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воду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</a:br>
            <a:endParaRPr lang="ru-RU" dirty="0" smtClean="0">
              <a:solidFill>
                <a:schemeClr val="accent1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14" y="3196552"/>
            <a:ext cx="3413760" cy="256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320383" y="4631541"/>
            <a:ext cx="3150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17.00-19.00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</a:rPr>
              <a:t>Антистапель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772" y="1874828"/>
            <a:ext cx="3469179" cy="2601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8768200" y="5324038"/>
            <a:ext cx="2701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Примерно в 20.00-22.00 </a:t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приезжаем в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Камышин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заселяемся в отель. 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983" y="2863781"/>
            <a:ext cx="3280344" cy="2460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241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705079" cy="1450757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4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-8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июля – Турнир по классике и прочие развлечения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756459" y="1853737"/>
            <a:ext cx="10964486" cy="4372495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      Распорядок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дня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7:30 - зарядка на пляже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9:30 - завтрак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10:00 -шахматные занятия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12:30 - спорт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. игры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14:30 - обед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15:00 - 16:00 - тихий час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16:00 - 20:00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турнир(классика)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20:00 - ужин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20:30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– вечерняя программа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22:00 - отбой</a:t>
            </a:r>
          </a:p>
          <a:p>
            <a:endParaRPr lang="ru-RU" dirty="0">
              <a:latin typeface="Bahnschrif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3" r="9576"/>
          <a:stretch/>
        </p:blipFill>
        <p:spPr>
          <a:xfrm rot="5400000">
            <a:off x="3504458" y="1994759"/>
            <a:ext cx="1776121" cy="1688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4" t="26909" r="11463"/>
          <a:stretch/>
        </p:blipFill>
        <p:spPr>
          <a:xfrm>
            <a:off x="4317648" y="4114799"/>
            <a:ext cx="3118899" cy="1936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6" t="11515" r="8808" b="9939"/>
          <a:stretch/>
        </p:blipFill>
        <p:spPr>
          <a:xfrm>
            <a:off x="7777326" y="1962727"/>
            <a:ext cx="3755538" cy="2344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8277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9-10 июля – турнир по быстрым шахматам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575" y="1845733"/>
            <a:ext cx="11272058" cy="4380499"/>
          </a:xfrm>
        </p:spPr>
        <p:txBody>
          <a:bodyPr>
            <a:normAutofit fontScale="70000" lnSpcReduction="20000"/>
          </a:bodyPr>
          <a:lstStyle/>
          <a:p>
            <a:r>
              <a:rPr lang="ru-RU" sz="2900" dirty="0" smtClean="0">
                <a:latin typeface="Bahnschrift Condensed" panose="020B0502040204020203" pitchFamily="34" charset="0"/>
              </a:rPr>
              <a:t> </a:t>
            </a:r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</a:rPr>
              <a:t>Распорядок дня:</a:t>
            </a:r>
          </a:p>
          <a:p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</a:rPr>
              <a:t>7:30 – зарядка на пляже</a:t>
            </a:r>
            <a:endParaRPr lang="ru-RU" sz="29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</a:rPr>
              <a:t>9:00 – 10:00 - завтрак</a:t>
            </a:r>
            <a:endParaRPr lang="ru-RU" sz="29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 10:00 </a:t>
            </a:r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</a:rPr>
              <a:t>– 12:00 занятия</a:t>
            </a:r>
            <a:endParaRPr lang="ru-RU" sz="29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 12:30 - </a:t>
            </a:r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</a:rPr>
              <a:t>спорт. игры</a:t>
            </a:r>
            <a:endParaRPr lang="ru-RU" sz="29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</a:rPr>
              <a:t>14:00 – 15:00  обед</a:t>
            </a:r>
            <a:endParaRPr lang="ru-RU" sz="29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 16:00 - </a:t>
            </a:r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</a:rPr>
              <a:t>20:00 рапид</a:t>
            </a:r>
            <a:endParaRPr lang="ru-RU" sz="29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</a:rPr>
              <a:t>19:30 -20:30 – ужин</a:t>
            </a:r>
          </a:p>
          <a:p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</a:rPr>
              <a:t> 20:30 - вечерняя программа</a:t>
            </a:r>
            <a:endParaRPr lang="ru-RU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900" dirty="0" smtClean="0">
                <a:solidFill>
                  <a:schemeClr val="accent1">
                    <a:lumMod val="50000"/>
                  </a:schemeClr>
                </a:solidFill>
              </a:rPr>
              <a:t>   22:00 </a:t>
            </a:r>
            <a:r>
              <a:rPr lang="ru-RU" sz="2900" dirty="0">
                <a:solidFill>
                  <a:schemeClr val="accent1">
                    <a:lumMod val="50000"/>
                  </a:schemeClr>
                </a:solidFill>
              </a:rPr>
              <a:t>- отбой</a:t>
            </a:r>
          </a:p>
          <a:p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9" t="44484" r="9050" b="-969"/>
          <a:stretch/>
        </p:blipFill>
        <p:spPr>
          <a:xfrm>
            <a:off x="3564994" y="1955740"/>
            <a:ext cx="3076958" cy="1901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953" y="4186841"/>
            <a:ext cx="2871221" cy="1907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7" t="20121" r="10212"/>
          <a:stretch/>
        </p:blipFill>
        <p:spPr>
          <a:xfrm>
            <a:off x="8360687" y="2345160"/>
            <a:ext cx="3094252" cy="2285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5600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11 июля – Ночной блиц-марафон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59" y="1737359"/>
            <a:ext cx="11355185" cy="4563687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>       </a:t>
            </a:r>
            <a:r>
              <a:rPr lang="ru-RU" sz="2300" dirty="0" smtClean="0">
                <a:solidFill>
                  <a:schemeClr val="accent1">
                    <a:lumMod val="50000"/>
                  </a:schemeClr>
                </a:solidFill>
              </a:rPr>
              <a:t>Распорядок </a:t>
            </a:r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дня:</a:t>
            </a: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7:30 - зарядка на пляже</a:t>
            </a: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300" dirty="0" smtClean="0">
                <a:solidFill>
                  <a:schemeClr val="accent1">
                    <a:lumMod val="50000"/>
                  </a:schemeClr>
                </a:solidFill>
              </a:rPr>
              <a:t>9:00 – 10:00 завтрак</a:t>
            </a:r>
            <a:endParaRPr lang="ru-RU" sz="23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10:00 -шахматные занятия</a:t>
            </a: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12:30 - спорт</a:t>
            </a:r>
            <a:r>
              <a:rPr lang="ru-RU" sz="2300" dirty="0" smtClean="0">
                <a:solidFill>
                  <a:schemeClr val="accent1">
                    <a:lumMod val="50000"/>
                  </a:schemeClr>
                </a:solidFill>
              </a:rPr>
              <a:t>. игры</a:t>
            </a:r>
            <a:endParaRPr lang="ru-RU" sz="23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300" dirty="0" smtClean="0">
                <a:solidFill>
                  <a:schemeClr val="accent1">
                    <a:lumMod val="50000"/>
                  </a:schemeClr>
                </a:solidFill>
              </a:rPr>
              <a:t>14:00 – 15:00 </a:t>
            </a:r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обед</a:t>
            </a: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15:30 - турнир по "Шведкам"</a:t>
            </a: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18:00 -  Ночной блиц-марафон</a:t>
            </a: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20:00 - ужин</a:t>
            </a: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20:30 - Ночной блиц-марафон</a:t>
            </a: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(продолжение)</a:t>
            </a:r>
          </a:p>
          <a:p>
            <a:r>
              <a:rPr lang="ru-RU" sz="2300" dirty="0">
                <a:solidFill>
                  <a:schemeClr val="accent1">
                    <a:lumMod val="50000"/>
                  </a:schemeClr>
                </a:solidFill>
              </a:rPr>
              <a:t> Отбой после окончания турнира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8" t="7261" r="17980"/>
          <a:stretch/>
        </p:blipFill>
        <p:spPr>
          <a:xfrm>
            <a:off x="3469922" y="1878213"/>
            <a:ext cx="2218266" cy="1998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055" y="4385457"/>
            <a:ext cx="2367844" cy="1775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2" t="32978" r="14327"/>
          <a:stretch/>
        </p:blipFill>
        <p:spPr>
          <a:xfrm>
            <a:off x="6721433" y="1856197"/>
            <a:ext cx="2912534" cy="2020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9" t="14950"/>
          <a:stretch/>
        </p:blipFill>
        <p:spPr>
          <a:xfrm>
            <a:off x="8177700" y="4151871"/>
            <a:ext cx="2832917" cy="2040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6188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12-13 июля – Домой, пора домой…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056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>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12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июля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день отъезда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>
                <a:latin typeface="Bahnschrift Condensed" panose="020B0502040204020203" pitchFamily="34" charset="0"/>
              </a:rPr>
              <a:t> </a:t>
            </a:r>
            <a:r>
              <a:rPr lang="ru-RU" dirty="0" smtClean="0">
                <a:latin typeface="Bahnschrift Condensed" panose="020B0502040204020203" pitchFamily="34" charset="0"/>
              </a:rPr>
              <a:t/>
            </a:r>
            <a:br>
              <a:rPr lang="ru-RU" dirty="0" smtClean="0">
                <a:latin typeface="Bahnschrift Condensed" panose="020B0502040204020203" pitchFamily="34" charset="0"/>
              </a:rPr>
            </a:br>
            <a:endParaRPr lang="ru-RU" dirty="0" smtClean="0">
              <a:latin typeface="Bahnschrift Condensed" panose="020B0502040204020203" pitchFamily="34" charset="0"/>
            </a:endParaRPr>
          </a:p>
          <a:p>
            <a:r>
              <a:rPr lang="ru-RU" dirty="0">
                <a:latin typeface="Bahnschrift Condensed" panose="020B0502040204020203" pitchFamily="34" charset="0"/>
              </a:rPr>
              <a:t> </a:t>
            </a:r>
            <a:r>
              <a:rPr lang="ru-RU" dirty="0" smtClean="0">
                <a:latin typeface="Bahnschrift Condensed" panose="020B0502040204020203" pitchFamily="34" charset="0"/>
              </a:rPr>
              <a:t>                                                                                                            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13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июля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                                               возвращение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                                                в Москву…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028" y="2065695"/>
            <a:ext cx="2200372" cy="3911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4" b="23087"/>
          <a:stretch/>
        </p:blipFill>
        <p:spPr>
          <a:xfrm>
            <a:off x="2277534" y="1957322"/>
            <a:ext cx="3928534" cy="40201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540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5523" y="318858"/>
            <a:ext cx="10058400" cy="1450757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Дополнительная программа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575" y="1845424"/>
            <a:ext cx="11596254" cy="4347558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Чем занимаемся мы еще, кроме шахмат на сборах?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68" y="3272140"/>
            <a:ext cx="2870661" cy="2152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49" y="2270457"/>
            <a:ext cx="1726968" cy="2302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48393" y="5537073"/>
            <a:ext cx="3447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Устраиваем пенные вечеринки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978" y="3516284"/>
            <a:ext cx="3353490" cy="2227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821355" y="5721739"/>
            <a:ext cx="2679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Культурно просвещаемся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852" y="2037808"/>
            <a:ext cx="3757345" cy="2226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8011269" y="4456813"/>
            <a:ext cx="3876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> 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Участвуем в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квизах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«Своей игре»,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«Что? Где? Когда?» и многом другом!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1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709</TotalTime>
  <Words>420</Words>
  <Application>Microsoft Office PowerPoint</Application>
  <PresentationFormat>Широкоэкранный</PresentationFormat>
  <Paragraphs>81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Bahnschrift Condensed</vt:lpstr>
      <vt:lpstr>Calibri</vt:lpstr>
      <vt:lpstr>Calibri Light</vt:lpstr>
      <vt:lpstr>Wingdings</vt:lpstr>
      <vt:lpstr>Ретро</vt:lpstr>
      <vt:lpstr>«Камышин OPEN 2026»</vt:lpstr>
      <vt:lpstr>30 июня – день отъезда</vt:lpstr>
      <vt:lpstr> 1 июля – приезд в Камышин. Поход. День-1</vt:lpstr>
      <vt:lpstr>2 июля – «Сплав» День - 2</vt:lpstr>
      <vt:lpstr>4-8 июля – Турнир по классике и прочие развлечения</vt:lpstr>
      <vt:lpstr>9-10 июля – турнир по быстрым шахматам</vt:lpstr>
      <vt:lpstr>11 июля – Ночной блиц-марафон</vt:lpstr>
      <vt:lpstr>12-13 июля – Домой, пора домой…</vt:lpstr>
      <vt:lpstr>Дополнительная программа</vt:lpstr>
      <vt:lpstr>Дополнительная программа</vt:lpstr>
      <vt:lpstr>Дополнительная программа</vt:lpstr>
      <vt:lpstr>Программа для родителей</vt:lpstr>
      <vt:lpstr>Программа для родителей</vt:lpstr>
      <vt:lpstr>         Стоимость шахматного лагеря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«Камышин OPEN 2025»</dc:title>
  <dc:creator>User</dc:creator>
  <cp:lastModifiedBy>User</cp:lastModifiedBy>
  <cp:revision>53</cp:revision>
  <dcterms:created xsi:type="dcterms:W3CDTF">2025-02-09T17:26:07Z</dcterms:created>
  <dcterms:modified xsi:type="dcterms:W3CDTF">2026-06-04T08:56:26Z</dcterms:modified>
</cp:coreProperties>
</file>